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Barlow Medium" charset="1" panose="00000600000000000000"/>
      <p:regular r:id="rId14"/>
    </p:embeddedFont>
    <p:embeddedFont>
      <p:font typeface="Barlow Medium Bold" charset="1" panose="00000700000000000000"/>
      <p:regular r:id="rId15"/>
    </p:embeddedFont>
    <p:embeddedFont>
      <p:font typeface="Barlow Medium Italics" charset="1" panose="00000600000000000000"/>
      <p:regular r:id="rId16"/>
    </p:embeddedFont>
    <p:embeddedFont>
      <p:font typeface="Barlow Medium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686300"/>
            <a:ext cx="18288000" cy="4572000"/>
            <a:chOff x="0" y="0"/>
            <a:chExt cx="24384000" cy="609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6327" r="0" b="26985"/>
            <a:stretch>
              <a:fillRect/>
            </a:stretch>
          </p:blipFill>
          <p:spPr>
            <a:xfrm>
              <a:off x="0" y="0"/>
              <a:ext cx="24384000" cy="609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664828"/>
            <a:ext cx="13466917" cy="3390626"/>
            <a:chOff x="0" y="0"/>
            <a:chExt cx="17955889" cy="45208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955889" cy="252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000"/>
                </a:lnSpc>
              </a:pPr>
              <a:r>
                <a:rPr lang="en-US" sz="12500">
                  <a:solidFill>
                    <a:srgbClr val="FFFFFF"/>
                  </a:solidFill>
                  <a:latin typeface="Barlow Medium"/>
                </a:rPr>
                <a:t>Capstone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74280"/>
              <a:ext cx="17955889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Barlow Medium"/>
                </a:rPr>
                <a:t>NAME:ABU SHALAK RUHAN                       ID-221-35-835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Barlow Medium"/>
                </a:rPr>
                <a:t>Submit to: Md. Julkar Nayeen Mahi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3" r="0" b="303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596519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82846"/>
            <a:ext cx="7004209" cy="69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Then user will pay the fare. </a:t>
            </a:r>
            <a:r>
              <a:rPr lang="en-US" sz="41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3" r="0" b="233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47703" y="2393354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642" y="4100685"/>
            <a:ext cx="10682644" cy="20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9"/>
              </a:lnSpc>
            </a:pPr>
          </a:p>
          <a:p>
            <a:pPr algn="just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 After payment user gets the confirmation </a:t>
            </a:r>
          </a:p>
          <a:p>
            <a:pPr algn="just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massage from the app . </a:t>
            </a:r>
            <a:r>
              <a:rPr lang="en-US" sz="41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92150" y="-875255"/>
            <a:ext cx="1394847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11564" y="6854239"/>
            <a:ext cx="786487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Have a safe journey , 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37" r="0" b="1237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33500" y="2006954"/>
            <a:ext cx="8705578" cy="1842350"/>
            <a:chOff x="0" y="0"/>
            <a:chExt cx="11607438" cy="24564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38307"/>
              <a:ext cx="1160743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41414"/>
                  </a:solidFill>
                  <a:latin typeface="Barlow Medium"/>
                </a:rPr>
                <a:t>My project on about an online bus ticket service. 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11607438" cy="16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141414"/>
                  </a:solidFill>
                  <a:latin typeface="Barlow Medium Bold"/>
                </a:rPr>
                <a:t>Overview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3500" y="5770062"/>
            <a:ext cx="3334887" cy="1750420"/>
            <a:chOff x="0" y="0"/>
            <a:chExt cx="4446516" cy="233389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446516" cy="669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141414"/>
                  </a:solidFill>
                  <a:latin typeface="Barlow Medium Bold"/>
                </a:rPr>
                <a:t>Objectives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69278"/>
              <a:ext cx="4446516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41414"/>
                  </a:solidFill>
                  <a:latin typeface="Barlow Medium"/>
                </a:rPr>
                <a:t>View of Route.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141414"/>
                  </a:solidFill>
                  <a:latin typeface="Barlow Medium"/>
                </a:rPr>
                <a:t>operator  selecting.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141414"/>
                  </a:solidFill>
                  <a:latin typeface="Barlow Medium"/>
                </a:rPr>
                <a:t>Seat choosing.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686289" y="5770062"/>
            <a:ext cx="3334887" cy="1750453"/>
            <a:chOff x="0" y="0"/>
            <a:chExt cx="4446516" cy="233393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4446516" cy="669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u="none">
                  <a:solidFill>
                    <a:srgbClr val="141414"/>
                  </a:solidFill>
                  <a:latin typeface="Barlow Medium Bold"/>
                </a:rPr>
                <a:t>Goals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69323"/>
              <a:ext cx="4446516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41414"/>
                  </a:solidFill>
                  <a:latin typeface="Barlow Medium"/>
                </a:rPr>
                <a:t>Reduce complexity.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141414"/>
                  </a:solidFill>
                  <a:latin typeface="Barlow Medium"/>
                </a:rPr>
                <a:t>Buy Ticket from home.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141414"/>
                  </a:solidFill>
                  <a:latin typeface="Barlow Medium"/>
                </a:rPr>
                <a:t>Time save.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5337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9" t="0" r="439" b="0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73162" y="2621914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162" y="4360082"/>
            <a:ext cx="10500956" cy="149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38"/>
              </a:lnSpc>
            </a:pPr>
            <a:r>
              <a:rPr lang="en-US" sz="4313">
                <a:solidFill>
                  <a:srgbClr val="000000"/>
                </a:solidFill>
                <a:latin typeface="Canva Sans"/>
              </a:rPr>
              <a:t>Welcoming page</a:t>
            </a:r>
          </a:p>
          <a:p>
            <a:pPr>
              <a:lnSpc>
                <a:spcPts val="6038"/>
              </a:lnSpc>
            </a:pPr>
            <a:r>
              <a:rPr lang="en-US" sz="4313">
                <a:solidFill>
                  <a:srgbClr val="000000"/>
                </a:solidFill>
                <a:latin typeface="Canva Sans"/>
              </a:rPr>
              <a:t> user can log in with Facebook or Gmail.</a:t>
            </a:r>
            <a:r>
              <a:rPr lang="en-US" sz="43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3" r="0" b="303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384175" y="2342563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60082"/>
            <a:ext cx="4854773" cy="144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8"/>
              </a:lnSpc>
            </a:pPr>
          </a:p>
          <a:p>
            <a:pPr>
              <a:lnSpc>
                <a:spcPts val="6318"/>
              </a:lnSpc>
            </a:pPr>
            <a:r>
              <a:rPr lang="en-US" sz="4513">
                <a:solidFill>
                  <a:srgbClr val="000000"/>
                </a:solidFill>
                <a:latin typeface="Canva Sans"/>
              </a:rPr>
              <a:t> Selecting  Gmail.</a:t>
            </a:r>
            <a:r>
              <a:rPr lang="en-US" sz="45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3" r="0" b="303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384175" y="2342563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69607"/>
            <a:ext cx="8959453" cy="20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9"/>
              </a:lnSpc>
            </a:pPr>
          </a:p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 This is the Home page of my app. </a:t>
            </a:r>
          </a:p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Here we have bus operator option. </a:t>
            </a:r>
            <a:r>
              <a:rPr lang="en-US" sz="41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8" r="0" b="198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38422" y="2545728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3019" y="4291086"/>
            <a:ext cx="10847546" cy="20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9"/>
              </a:lnSpc>
            </a:pPr>
          </a:p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 After choosing bus option, user can search</a:t>
            </a:r>
          </a:p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their require Route and Buses. </a:t>
            </a:r>
            <a:r>
              <a:rPr lang="en-US" sz="41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3" r="0" b="303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596519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60082"/>
            <a:ext cx="9518174" cy="214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After searching the app will show to user available  buses with time, seat, fare on the required route.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5337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8" r="0" b="468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749348" y="2342563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579" y="3514138"/>
            <a:ext cx="11229295" cy="281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9"/>
              </a:lnSpc>
            </a:pPr>
          </a:p>
          <a:p>
            <a:pPr>
              <a:lnSpc>
                <a:spcPts val="6038"/>
              </a:lnSpc>
            </a:pPr>
            <a:r>
              <a:rPr lang="en-US" sz="4313">
                <a:solidFill>
                  <a:srgbClr val="000000"/>
                </a:solidFill>
                <a:latin typeface="Canva Sans"/>
              </a:rPr>
              <a:t> Then user can select their preferable operator.</a:t>
            </a:r>
          </a:p>
          <a:p>
            <a:pPr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4113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4953" y="0"/>
            <a:ext cx="6043486" cy="10287000"/>
            <a:chOff x="0" y="0"/>
            <a:chExt cx="80579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2" r="0" b="92"/>
            <a:stretch>
              <a:fillRect/>
            </a:stretch>
          </p:blipFill>
          <p:spPr>
            <a:xfrm>
              <a:off x="0" y="0"/>
              <a:ext cx="8057981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0A27CD"/>
          </a:solidFill>
        </p:spPr>
      </p:sp>
      <p:sp>
        <p:nvSpPr>
          <p:cNvPr name="AutoShape 5" id="5"/>
          <p:cNvSpPr/>
          <p:nvPr/>
        </p:nvSpPr>
        <p:spPr>
          <a:xfrm rot="0">
            <a:off x="17259300" y="-304800"/>
            <a:ext cx="1028700" cy="11277600"/>
          </a:xfrm>
          <a:prstGeom prst="rect">
            <a:avLst/>
          </a:prstGeom>
          <a:solidFill>
            <a:srgbClr val="737373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488823" y="845411"/>
            <a:ext cx="569655" cy="8976980"/>
            <a:chOff x="0" y="0"/>
            <a:chExt cx="759540" cy="11969307"/>
          </a:xfrm>
        </p:grpSpPr>
        <p:sp>
          <p:nvSpPr>
            <p:cNvPr name="TextBox 7" id="7"/>
            <p:cNvSpPr txBox="true"/>
            <p:nvPr/>
          </p:nvSpPr>
          <p:spPr>
            <a:xfrm rot="5400000">
              <a:off x="-1042900" y="1243776"/>
              <a:ext cx="28931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270">
                  <a:solidFill>
                    <a:srgbClr val="FFFFFF"/>
                  </a:solidFill>
                  <a:latin typeface="Barlow Medium"/>
                </a:rPr>
                <a:t>PROJECT PLAN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63719"/>
              <a:ext cx="759540" cy="40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Barlow Medium Bold"/>
                </a:rPr>
                <a:t>03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5400000">
              <a:off x="-3830722" y="7071099"/>
              <a:ext cx="833715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73099" y="2659076"/>
            <a:ext cx="87055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latin typeface="Barlow Medium"/>
              </a:rPr>
              <a:t>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2904" y="3830651"/>
            <a:ext cx="10688120" cy="194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9"/>
              </a:lnSpc>
            </a:pPr>
          </a:p>
          <a:p>
            <a:pPr>
              <a:lnSpc>
                <a:spcPts val="5554"/>
              </a:lnSpc>
            </a:pPr>
            <a:r>
              <a:rPr lang="en-US" sz="3967">
                <a:solidFill>
                  <a:srgbClr val="000000"/>
                </a:solidFill>
                <a:latin typeface="Canva Sans"/>
              </a:rPr>
              <a:t> Then user can choose their seats .After that</a:t>
            </a:r>
          </a:p>
          <a:p>
            <a:pPr>
              <a:lnSpc>
                <a:spcPts val="5554"/>
              </a:lnSpc>
            </a:pPr>
            <a:r>
              <a:rPr lang="en-US" sz="3967">
                <a:solidFill>
                  <a:srgbClr val="000000"/>
                </a:solidFill>
                <a:latin typeface="Canva Sans"/>
              </a:rPr>
              <a:t>they will go forward to make payment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DAFVAbJxV_k</dc:identifier>
  <dcterms:modified xsi:type="dcterms:W3CDTF">2011-08-01T06:04:30Z</dcterms:modified>
  <cp:revision>1</cp:revision>
  <dc:title>Capston Project</dc:title>
</cp:coreProperties>
</file>